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62" r:id="rId6"/>
    <p:sldId id="259" r:id="rId7"/>
    <p:sldId id="260" r:id="rId8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1" d="100"/>
          <a:sy n="71" d="100"/>
        </p:scale>
        <p:origin x="-1500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22" name="Подзаголовок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20" name="Нижний колонтитул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Овал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Прямоугольник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Овал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Овал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Прямоугольник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9" name="Блок-схема: процесс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Блок-схема: процесс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ирог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Овал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Кольцо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Текст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24" name="Дата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ru-RU"/>
          </a:p>
        </p:txBody>
      </p:sp>
      <p:sp>
        <p:nvSpPr>
          <p:cNvPr id="22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  <p:sp>
        <p:nvSpPr>
          <p:cNvPr id="15" name="Прямоугольник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47664" y="1556792"/>
            <a:ext cx="7406640" cy="1472184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Runner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737360" y="3861048"/>
            <a:ext cx="7406640" cy="1752600"/>
          </a:xfrm>
        </p:spPr>
        <p:txBody>
          <a:bodyPr/>
          <a:lstStyle/>
          <a:p>
            <a:pPr algn="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Савелий Бугаенко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3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	</a:t>
            </a:r>
            <a:r>
              <a:rPr lang="ru-RU" dirty="0" smtClean="0"/>
              <a:t>	Идея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58368" lvl="2" indent="0">
              <a:buNone/>
            </a:pPr>
            <a:r>
              <a:rPr lang="ru-RU" dirty="0" smtClean="0"/>
              <a:t>Все наверное играли в динозаврика в </a:t>
            </a:r>
            <a:r>
              <a:rPr lang="ru-RU" dirty="0" err="1" smtClean="0"/>
              <a:t>гугле</a:t>
            </a:r>
            <a:r>
              <a:rPr lang="en-US" dirty="0" smtClean="0"/>
              <a:t>, </a:t>
            </a:r>
            <a:r>
              <a:rPr lang="ru-RU" dirty="0" smtClean="0"/>
              <a:t>поэтому я решил почему бы не сделать свою игру в таком же жанре</a:t>
            </a:r>
            <a:r>
              <a:rPr lang="en-US" dirty="0" smtClean="0"/>
              <a:t>. </a:t>
            </a:r>
            <a:endParaRPr lang="ru-RU" dirty="0"/>
          </a:p>
        </p:txBody>
      </p:sp>
      <p:pic>
        <p:nvPicPr>
          <p:cNvPr id="1026" name="Picture 2" descr="Картинки по запросу &quot;google dinosaur&quot;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2924944"/>
            <a:ext cx="6172200" cy="3457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8527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Классы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В моей игре есть 3 класса</a:t>
            </a:r>
            <a:r>
              <a:rPr lang="en-US" dirty="0" smtClean="0"/>
              <a:t>, </a:t>
            </a:r>
            <a:r>
              <a:rPr lang="ru-RU" dirty="0" smtClean="0"/>
              <a:t>которые отвечают за 3 </a:t>
            </a:r>
            <a:r>
              <a:rPr lang="ru-RU" dirty="0" smtClean="0"/>
              <a:t>объекта</a:t>
            </a:r>
            <a:r>
              <a:rPr lang="en-US" dirty="0" smtClean="0"/>
              <a:t>.</a:t>
            </a:r>
            <a:endParaRPr lang="ru-RU" dirty="0"/>
          </a:p>
        </p:txBody>
      </p:sp>
      <p:pic>
        <p:nvPicPr>
          <p:cNvPr id="2050" name="Picture 2" descr="C:\Users\user\PycharmProjects\Runner\data\images\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748" y="3476695"/>
            <a:ext cx="830858" cy="1019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48448" y="3798228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Наш герой</a:t>
            </a:r>
            <a:endParaRPr lang="ru-RU" dirty="0"/>
          </a:p>
        </p:txBody>
      </p:sp>
      <p:pic>
        <p:nvPicPr>
          <p:cNvPr id="2051" name="Picture 3" descr="C:\Users\user\PycharmProjects\Runner\data\images\SAW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8319" y="3798228"/>
            <a:ext cx="106680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user\PycharmProjects\Runner\data\images\Spik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336" y="3603950"/>
            <a:ext cx="457200" cy="1481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271719" y="3160011"/>
            <a:ext cx="1783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Препятствия</a:t>
            </a:r>
            <a:r>
              <a:rPr lang="vi-VN" dirty="0"/>
              <a:t/>
            </a:r>
            <a:br>
              <a:rPr lang="vi-VN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968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Начальное меню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" t="1453" r="970"/>
          <a:stretch/>
        </p:blipFill>
        <p:spPr>
          <a:xfrm>
            <a:off x="1479176" y="1680882"/>
            <a:ext cx="7382436" cy="4399278"/>
          </a:xfrm>
        </p:spPr>
      </p:pic>
    </p:spTree>
    <p:extLst>
      <p:ext uri="{BB962C8B-B14F-4D97-AF65-F5344CB8AC3E}">
        <p14:creationId xmlns:p14="http://schemas.microsoft.com/office/powerpoint/2010/main" val="1863427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     Конец игры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100" y="1613351"/>
            <a:ext cx="7499350" cy="4469498"/>
          </a:xfrm>
        </p:spPr>
      </p:pic>
    </p:spTree>
    <p:extLst>
      <p:ext uri="{BB962C8B-B14F-4D97-AF65-F5344CB8AC3E}">
        <p14:creationId xmlns:p14="http://schemas.microsoft.com/office/powerpoint/2010/main" val="3786613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err="1" smtClean="0"/>
              <a:t>Геймплей</a:t>
            </a:r>
            <a:endParaRPr lang="ru-RU" dirty="0"/>
          </a:p>
        </p:txBody>
      </p:sp>
      <p:pic>
        <p:nvPicPr>
          <p:cNvPr id="7" name="bandicam 2020-01-16 15-53-17-480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5100" y="1739900"/>
            <a:ext cx="7499350" cy="4217988"/>
          </a:xfrm>
        </p:spPr>
      </p:pic>
    </p:spTree>
    <p:extLst>
      <p:ext uri="{BB962C8B-B14F-4D97-AF65-F5344CB8AC3E}">
        <p14:creationId xmlns:p14="http://schemas.microsoft.com/office/powerpoint/2010/main" val="3778553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Вывод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В игре нету улучшений</a:t>
            </a:r>
            <a:r>
              <a:rPr lang="en-US" dirty="0" smtClean="0"/>
              <a:t>,</a:t>
            </a:r>
            <a:r>
              <a:rPr lang="ru-RU" dirty="0" smtClean="0"/>
              <a:t> которые я </a:t>
            </a:r>
            <a:r>
              <a:rPr lang="ru-RU" dirty="0" smtClean="0"/>
              <a:t>сделаю дальнейшем</a:t>
            </a:r>
            <a:r>
              <a:rPr lang="en-US" dirty="0" smtClean="0"/>
              <a:t>.</a:t>
            </a:r>
          </a:p>
          <a:p>
            <a:r>
              <a:rPr lang="ru-RU" dirty="0" smtClean="0"/>
              <a:t>Нету музыки</a:t>
            </a:r>
            <a:r>
              <a:rPr lang="en-US" dirty="0" smtClean="0"/>
              <a:t>.</a:t>
            </a:r>
            <a:endParaRPr lang="ru-RU" dirty="0" smtClean="0"/>
          </a:p>
          <a:p>
            <a:r>
              <a:rPr lang="ru-RU" dirty="0" smtClean="0"/>
              <a:t>Так же нету паузы во время игры</a:t>
            </a:r>
            <a:r>
              <a:rPr lang="en-US" dirty="0" smtClean="0"/>
              <a:t>, </a:t>
            </a:r>
            <a:r>
              <a:rPr lang="ru-RU" dirty="0" smtClean="0"/>
              <a:t>которую я добавлю </a:t>
            </a:r>
            <a:r>
              <a:rPr lang="ru-RU" dirty="0" smtClean="0"/>
              <a:t> </a:t>
            </a:r>
            <a:r>
              <a:rPr lang="ru-RU" dirty="0" smtClean="0"/>
              <a:t>позже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96011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олнцестояние">
  <a:themeElements>
    <a:clrScheme name="Метро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Другая 1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Солнцестояние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261</TotalTime>
  <Words>74</Words>
  <Application>Microsoft Office PowerPoint</Application>
  <PresentationFormat>Экран (4:3)</PresentationFormat>
  <Paragraphs>15</Paragraphs>
  <Slides>7</Slides>
  <Notes>0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Солнцестояние</vt:lpstr>
      <vt:lpstr>   Runner</vt:lpstr>
      <vt:lpstr>  Идея проекта</vt:lpstr>
      <vt:lpstr>Классы</vt:lpstr>
      <vt:lpstr>Начальное меню</vt:lpstr>
      <vt:lpstr>     Конец игры</vt:lpstr>
      <vt:lpstr>Геймплей</vt:lpstr>
      <vt:lpstr>Вывод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Runner</dc:title>
  <dc:creator>user</dc:creator>
  <cp:lastModifiedBy>user</cp:lastModifiedBy>
  <cp:revision>12</cp:revision>
  <dcterms:created xsi:type="dcterms:W3CDTF">2020-01-15T15:40:36Z</dcterms:created>
  <dcterms:modified xsi:type="dcterms:W3CDTF">2020-01-16T12:57:37Z</dcterms:modified>
</cp:coreProperties>
</file>

<file path=docProps/thumbnail.jpeg>
</file>